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D4732-1DF7-F748-B529-9246B0B9ED8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1CCFE-0C04-0948-BBB6-BA9FD6144F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mapping </a:t>
            </a:r>
            <a:r>
              <a:rPr lang="en-US" dirty="0" err="1" smtClean="0"/>
              <a:t>wifi</a:t>
            </a:r>
            <a:r>
              <a:rPr lang="en-US" dirty="0" smtClean="0"/>
              <a:t> names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am</a:t>
            </a:r>
            <a:r>
              <a:rPr lang="en-US" dirty="0" smtClean="0"/>
              <a:t> </a:t>
            </a:r>
            <a:r>
              <a:rPr lang="en-US" dirty="0" err="1" smtClean="0"/>
              <a:t>lavery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WiGLE</a:t>
            </a:r>
            <a:r>
              <a:rPr lang="en-US" dirty="0" smtClean="0"/>
              <a:t>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wardriving</a:t>
            </a:r>
            <a:endParaRPr lang="en-US" dirty="0"/>
          </a:p>
        </p:txBody>
      </p:sp>
      <p:pic>
        <p:nvPicPr>
          <p:cNvPr id="4" name="Content Placeholder 3" descr="275742-130014417384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1526" r="-101526"/>
          <a:stretch>
            <a:fillRect/>
          </a:stretch>
        </p:blipFill>
        <p:spPr>
          <a:xfrm>
            <a:off x="-2301992" y="1871589"/>
            <a:ext cx="8229600" cy="4525963"/>
          </a:xfrm>
        </p:spPr>
      </p:pic>
      <p:pic>
        <p:nvPicPr>
          <p:cNvPr id="5" name="Picture 4" descr="7b4edcd9223da2b55bb6a2f79abed94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710" y="1871589"/>
            <a:ext cx="3017309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data</a:t>
            </a:r>
            <a:endParaRPr lang="en-US" dirty="0"/>
          </a:p>
        </p:txBody>
      </p:sp>
      <p:pic>
        <p:nvPicPr>
          <p:cNvPr id="4" name="Content Placeholder 3" descr="Screen shot 2012-02-07 at 12.01.25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326" r="-22326"/>
          <a:stretch>
            <a:fillRect/>
          </a:stretch>
        </p:blipFill>
        <p:spPr>
          <a:xfrm>
            <a:off x="-597154" y="1417638"/>
            <a:ext cx="10409072" cy="57245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mapped using </a:t>
            </a:r>
            <a:r>
              <a:rPr lang="en-US" dirty="0" err="1" smtClean="0"/>
              <a:t>tilemill</a:t>
            </a:r>
            <a:endParaRPr lang="en-US" dirty="0"/>
          </a:p>
        </p:txBody>
      </p:sp>
      <p:pic>
        <p:nvPicPr>
          <p:cNvPr id="4" name="Content Placeholder 3" descr="wifimapping_b1740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460" r="-2246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mapped </a:t>
            </a:r>
            <a:r>
              <a:rPr lang="en-US" dirty="0" smtClean="0"/>
              <a:t>using </a:t>
            </a:r>
            <a:r>
              <a:rPr lang="en-US" dirty="0" err="1" smtClean="0"/>
              <a:t>tilemill</a:t>
            </a:r>
            <a:endParaRPr lang="en-US" dirty="0"/>
          </a:p>
        </p:txBody>
      </p:sp>
      <p:pic>
        <p:nvPicPr>
          <p:cNvPr id="4" name="Content Placeholder 3" descr="Screen shot 2012-02-07 at 7.50.33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510" r="-3510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rocessing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XLS reader by </a:t>
            </a:r>
            <a:r>
              <a:rPr lang="en-US" dirty="0" err="1" smtClean="0"/>
              <a:t>Florian</a:t>
            </a:r>
            <a:r>
              <a:rPr lang="en-US" dirty="0" smtClean="0"/>
              <a:t> </a:t>
            </a:r>
            <a:r>
              <a:rPr lang="en-US" dirty="0" err="1" smtClean="0"/>
              <a:t>Jenett</a:t>
            </a:r>
            <a:endParaRPr lang="en-US" dirty="0" smtClean="0"/>
          </a:p>
          <a:p>
            <a:r>
              <a:rPr lang="en-US" dirty="0" smtClean="0"/>
              <a:t>Unfolding library by Till Nagel</a:t>
            </a:r>
          </a:p>
          <a:p>
            <a:r>
              <a:rPr lang="en-US" dirty="0" smtClean="0"/>
              <a:t>controlP5 by Andreas Schlegel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0457"/>
            <a:ext cx="8229600" cy="1143000"/>
          </a:xfrm>
        </p:spPr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33</Words>
  <Application>Microsoft Macintosh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mapping wifi names</vt:lpstr>
      <vt:lpstr>WiGLE wifi wardriving</vt:lpstr>
      <vt:lpstr>the data</vt:lpstr>
      <vt:lpstr>mapped using tilemill</vt:lpstr>
      <vt:lpstr>mapped using tilemill</vt:lpstr>
      <vt:lpstr>processing sketch</vt:lpstr>
      <vt:lpstr>demo</vt:lpstr>
    </vt:vector>
  </TitlesOfParts>
  <Company>Slavery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wifi names</dc:title>
  <dc:creator>Samuel Lavery</dc:creator>
  <cp:lastModifiedBy>Samuel Lavery</cp:lastModifiedBy>
  <cp:revision>3</cp:revision>
  <dcterms:created xsi:type="dcterms:W3CDTF">2012-02-07T12:30:40Z</dcterms:created>
  <dcterms:modified xsi:type="dcterms:W3CDTF">2012-02-07T12:51:13Z</dcterms:modified>
</cp:coreProperties>
</file>