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Myriad Pro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Myriad Pro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8DBD0D6D-9BEB-4685-B189-56BEF1022A6E}" type="datetimeFigureOut">
              <a:rPr lang="en-US" smtClean="0"/>
              <a:pPr/>
              <a:t>2/7/12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7A18097-0F59-4466-9923-7EEB0BB39D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2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5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4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9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1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0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9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3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D0D6D-9BEB-4685-B189-56BEF1022A6E}" type="datetimeFigureOut">
              <a:rPr lang="en-US" smtClean="0"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18097-0F59-4466-9923-7EEB0BB39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4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Myriad Pro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95000"/>
            </a:schemeClr>
          </a:solidFill>
          <a:latin typeface="Myriad Pro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95000"/>
            </a:schemeClr>
          </a:solidFill>
          <a:latin typeface="Myriad Pro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Myriad Pro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Myriad Pro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Myriad Pro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D_hMDVep_d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 Visualization</a:t>
            </a:r>
          </a:p>
          <a:p>
            <a:r>
              <a:rPr lang="en-US" dirty="0" smtClean="0"/>
              <a:t>By Duncan Boehle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47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isn’t very clear</a:t>
            </a:r>
          </a:p>
          <a:p>
            <a:endParaRPr lang="en-US" dirty="0"/>
          </a:p>
          <a:p>
            <a:r>
              <a:rPr lang="en-US" dirty="0" smtClean="0"/>
              <a:t>Emotional message also isn’t totally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5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wanted to visualize sleep data</a:t>
            </a:r>
          </a:p>
          <a:p>
            <a:endParaRPr lang="en-US" dirty="0"/>
          </a:p>
          <a:p>
            <a:r>
              <a:rPr lang="en-US" dirty="0" smtClean="0"/>
              <a:t>I had already been gathering some using my phone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91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dirty="0" smtClean="0"/>
              <a:t>This visualization already exists</a:t>
            </a:r>
          </a:p>
          <a:p>
            <a:endParaRPr lang="en-US" dirty="0"/>
          </a:p>
          <a:p>
            <a:r>
              <a:rPr lang="en-US" dirty="0" smtClean="0"/>
              <a:t>But it’s boring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71600"/>
            <a:ext cx="2906613" cy="516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348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decided I wanted to not only creatively visualize this data, but also convey an emotion</a:t>
            </a:r>
          </a:p>
          <a:p>
            <a:endParaRPr lang="en-US" dirty="0"/>
          </a:p>
          <a:p>
            <a:r>
              <a:rPr lang="en-US" dirty="0" smtClean="0"/>
              <a:t>I was really tired.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Interactivity seemed powerful and interesting</a:t>
            </a:r>
          </a:p>
          <a:p>
            <a:endParaRPr lang="en-US" dirty="0"/>
          </a:p>
          <a:p>
            <a:r>
              <a:rPr lang="en-US" dirty="0" smtClean="0"/>
              <a:t>Simplicity is more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2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further ado…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http://www.youtube.com/watch?v=D_hMDVep_dU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7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in Unity3D</a:t>
            </a:r>
          </a:p>
          <a:p>
            <a:endParaRPr lang="en-US" dirty="0"/>
          </a:p>
          <a:p>
            <a:r>
              <a:rPr lang="en-US" dirty="0" smtClean="0"/>
              <a:t>Used a human model from a free character pack, and sampled a song from </a:t>
            </a:r>
            <a:r>
              <a:rPr lang="en-US" i="1" dirty="0" smtClean="0"/>
              <a:t>Godspeed You! Black Emperor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8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human ragdoll is mostly taken care of by Unity</a:t>
            </a:r>
          </a:p>
          <a:p>
            <a:endParaRPr lang="en-US" dirty="0"/>
          </a:p>
          <a:p>
            <a:r>
              <a:rPr lang="en-US" dirty="0" smtClean="0"/>
              <a:t>The physics need to be carefully tuned to be stable, </a:t>
            </a:r>
            <a:r>
              <a:rPr lang="en-US" dirty="0" err="1" smtClean="0"/>
              <a:t>performant</a:t>
            </a:r>
            <a:r>
              <a:rPr lang="en-US" dirty="0" smtClean="0"/>
              <a:t>, and look 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82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slew of visual effects:</a:t>
            </a:r>
          </a:p>
          <a:p>
            <a:pPr lvl="1"/>
            <a:r>
              <a:rPr lang="en-US" dirty="0" smtClean="0"/>
              <a:t>SSAO (screen-space ambient occlusion)</a:t>
            </a:r>
          </a:p>
          <a:p>
            <a:pPr lvl="1"/>
            <a:r>
              <a:rPr lang="en-US" dirty="0" smtClean="0"/>
              <a:t>Deferred rendering with soft shadowed point lights</a:t>
            </a:r>
          </a:p>
          <a:p>
            <a:pPr lvl="1"/>
            <a:r>
              <a:rPr lang="en-US" dirty="0" smtClean="0"/>
              <a:t>Render targets for mirror</a:t>
            </a:r>
          </a:p>
          <a:p>
            <a:pPr lvl="1"/>
            <a:r>
              <a:rPr lang="en-US" dirty="0" smtClean="0"/>
              <a:t>Built-in VFX like white noise, vignette, and pixel swirling</a:t>
            </a:r>
          </a:p>
          <a:p>
            <a:pPr lvl="1"/>
            <a:r>
              <a:rPr lang="en-US" dirty="0" smtClean="0"/>
              <a:t>Decals for blood spatter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mproper camera clearing for finale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5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195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Sleep</vt:lpstr>
      <vt:lpstr>Background</vt:lpstr>
      <vt:lpstr>Background</vt:lpstr>
      <vt:lpstr>Background</vt:lpstr>
      <vt:lpstr>Background</vt:lpstr>
      <vt:lpstr>Demo</vt:lpstr>
      <vt:lpstr>How-To</vt:lpstr>
      <vt:lpstr>How-To</vt:lpstr>
      <vt:lpstr>How-To</vt:lpstr>
      <vt:lpstr>Improvements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</dc:title>
  <dc:creator>dboehle</dc:creator>
  <cp:lastModifiedBy>Duncan Boehle</cp:lastModifiedBy>
  <cp:revision>4</cp:revision>
  <dcterms:created xsi:type="dcterms:W3CDTF">2012-02-07T12:41:22Z</dcterms:created>
  <dcterms:modified xsi:type="dcterms:W3CDTF">2012-02-07T13:46:18Z</dcterms:modified>
</cp:coreProperties>
</file>