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Objects="1"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06739-CFBC-4E4C-81CC-97E9A4E99C57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B19F1-EE63-4853-863F-D32BE0AA7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4F0E60-6EFF-45A4-8233-088D1FCA29CD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B563D-9A9C-40E9-81AF-E3675FC8F0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0053F5-E3B3-4CF2-9F23-3612110CDD37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850C8-EF12-45CB-8E1A-210B2DD0FB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5FD30-FE42-4C3C-873F-82A43C21A783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25EA0-CE18-4D63-98A9-6BC7C299D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3FC822-8C0F-4153-9662-3C58C3E4E6A3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AEEC7-7CB4-4652-B4ED-AA2FEF6C1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1F4FC-82F1-4CA5-A817-AE69F391ED10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9420C-4FC1-4746-BAA3-66D032CA9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2426C3-141B-4C9B-A144-8D98EE49BAE9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35E73-1934-4F3D-B436-797CF0F115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E0FB1-3F3C-4A59-A501-E5965A0DEB2C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5B17D-F48D-4BFA-BA2C-02BFA6AB42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0366E7-C996-4DD0-A7B8-3658EBAF18C5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FED95-96C2-4D27-872F-14E1738CAE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E4B8EB-C4FD-4676-8EC2-682971247B59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A3D7C-624C-4069-91E0-D57192DDC6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video" Target="\Users\golan\Desktop\pecha\powerpoint-micropresentation-template\micropresentation-template.ppt_media\countdown-light-36.mov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58F99040-2FB5-46DD-A4B4-CCEEA1D51B2A}" type="datetime1">
              <a:rPr lang="en-US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2F57F947-CB47-4755-B1F2-72782368C8B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countdown-light-36.mov" descr="Macintosh HD:Users:golan:Desktop:pecha:powerpoint-micropresentation-template:micropresentation-template.ppt_media:countdown-light-36.mov">
            <a:hlinkClick r:id="" action="ppaction://media"/>
          </p:cNvPr>
          <p:cNvPicPr>
            <a:picLocks noRot="1" noChangeAspect="1" noChangeArrowheads="1"/>
          </p:cNvPicPr>
          <p:nvPr userDrawn="1">
            <a:quickTimeFile r:link="rId12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6235700" y="4330700"/>
            <a:ext cx="29083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advClick="0" advTm="2000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ailto:wayne3109@gmail.com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lum bright="78000" contrast="1000"/>
          </a:blip>
          <a:srcRect/>
          <a:stretch>
            <a:fillRect/>
          </a:stretch>
        </p:blipFill>
        <p:spPr bwMode="auto">
          <a:xfrm>
            <a:off x="0" y="-229834"/>
            <a:ext cx="9999419" cy="800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Subverting a form to reveal subconscious visualizations. 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898989"/>
                </a:solidFill>
              </a:rPr>
              <a:t>“….thoughtlessly submit….” 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– Albert Einstein </a:t>
            </a:r>
            <a:endParaRPr lang="en-US" dirty="0" smtClean="0">
              <a:solidFill>
                <a:srgbClr val="898989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8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81250"/>
            <a:ext cx="9144000" cy="1915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lum bright="53000"/>
          </a:blip>
          <a:srcRect/>
          <a:stretch>
            <a:fillRect/>
          </a:stretch>
        </p:blipFill>
        <p:spPr bwMode="auto">
          <a:xfrm>
            <a:off x="0" y="0"/>
            <a:ext cx="915543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Misdirection and Deception.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898989"/>
                </a:solidFill>
              </a:rPr>
              <a:t>Distracting to gain a less skewed data set. 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For those interested in mining the subconscious.</a:t>
            </a:r>
            <a:endParaRPr lang="en-US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1480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06485"/>
            <a:ext cx="4089400" cy="393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76200"/>
            <a:ext cx="4419600" cy="393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&lt;form method=post action=http://us.1.p.webhosting.yahoo.com/forms?login=ACCOUNTNAME&gt;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&lt;input type=image name=submit border=0 </a:t>
            </a:r>
            <a:r>
              <a:rPr lang="en-US" sz="3200" dirty="0" err="1" smtClean="0"/>
              <a:t>src</a:t>
            </a:r>
            <a:r>
              <a:rPr lang="en-US" sz="3200" dirty="0" smtClean="0"/>
              <a:t>=http://lib.store.yahoo.net/lib/ACCOUNTNAME/submit.gif align=</a:t>
            </a:r>
            <a:r>
              <a:rPr lang="en-US" sz="3200" dirty="0" err="1" smtClean="0"/>
              <a:t>absmiddle</a:t>
            </a:r>
            <a:r>
              <a:rPr lang="en-US" sz="3200" dirty="0" smtClean="0"/>
              <a:t>&gt;</a:t>
            </a:r>
            <a:endParaRPr lang="en-US" sz="32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898989"/>
                </a:solidFill>
              </a:rPr>
              <a:t>Submit.gif was a 105x22 pixel gif that looked like this: </a:t>
            </a:r>
          </a:p>
          <a:p>
            <a:endParaRPr lang="en-US" dirty="0" smtClean="0">
              <a:solidFill>
                <a:srgbClr val="898989"/>
              </a:solidFill>
            </a:endParaRPr>
          </a:p>
          <a:p>
            <a:r>
              <a:rPr lang="en-US" dirty="0" smtClean="0">
                <a:solidFill>
                  <a:srgbClr val="898989"/>
                </a:solidFill>
              </a:rPr>
              <a:t>But probably smaller.</a:t>
            </a:r>
            <a:endParaRPr lang="en-US" dirty="0" smtClean="0">
              <a:solidFill>
                <a:srgbClr val="898989"/>
              </a:solidFill>
            </a:endParaRPr>
          </a:p>
        </p:txBody>
      </p:sp>
      <p:pic>
        <p:nvPicPr>
          <p:cNvPr id="15365" name="Picture 5" descr="C:\Documents and Settings\mrsandle\Desktop\Notification_Emails\submi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5489303"/>
            <a:ext cx="2895600" cy="60669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848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3393132"/>
            <a:ext cx="5238750" cy="346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2554933"/>
            <a:ext cx="5076728" cy="346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228600" y="660400"/>
            <a:ext cx="7772400" cy="1470025"/>
          </a:xfrm>
        </p:spPr>
        <p:txBody>
          <a:bodyPr/>
          <a:lstStyle/>
          <a:p>
            <a:pPr algn="l"/>
            <a:r>
              <a:rPr lang="en-US" sz="2400" dirty="0" err="1" smtClean="0"/>
              <a:t>emailAddress</a:t>
            </a:r>
            <a:r>
              <a:rPr lang="en-US" sz="2400" dirty="0" smtClean="0"/>
              <a:t> = </a:t>
            </a:r>
            <a:r>
              <a:rPr lang="en-US" sz="2400" dirty="0" smtClean="0">
                <a:hlinkClick r:id="rId2"/>
              </a:rPr>
              <a:t>example@gmail.com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sku</a:t>
            </a:r>
            <a:r>
              <a:rPr lang="en-US" sz="2400" dirty="0" smtClean="0"/>
              <a:t> = 992200</a:t>
            </a:r>
            <a:br>
              <a:rPr lang="en-US" sz="2400" dirty="0" smtClean="0"/>
            </a:br>
            <a:r>
              <a:rPr lang="en-US" sz="2400" dirty="0" smtClean="0"/>
              <a:t>name = Auto Bellows for 645</a:t>
            </a:r>
            <a:br>
              <a:rPr lang="en-US" sz="2400" dirty="0" smtClean="0"/>
            </a:br>
            <a:r>
              <a:rPr lang="en-US" sz="2400" dirty="0" smtClean="0"/>
              <a:t>subject = Notification for Auto Bellows for 645</a:t>
            </a:r>
            <a:br>
              <a:rPr lang="en-US" sz="2400" dirty="0" smtClean="0"/>
            </a:br>
            <a:r>
              <a:rPr lang="en-US" sz="2400" dirty="0" err="1" smtClean="0"/>
              <a:t>submit.x</a:t>
            </a:r>
            <a:r>
              <a:rPr lang="en-US" sz="2400" dirty="0" smtClean="0"/>
              <a:t> = 44</a:t>
            </a:r>
            <a:br>
              <a:rPr lang="en-US" sz="2400" dirty="0" smtClean="0"/>
            </a:br>
            <a:r>
              <a:rPr lang="en-US" sz="2400" dirty="0" err="1" smtClean="0"/>
              <a:t>submit.y</a:t>
            </a:r>
            <a:r>
              <a:rPr lang="en-US" sz="2400" dirty="0" smtClean="0"/>
              <a:t> = 6</a:t>
            </a:r>
            <a:br>
              <a:rPr lang="en-US" sz="2400" dirty="0" smtClean="0"/>
            </a:br>
            <a:r>
              <a:rPr lang="en-US" sz="2400" dirty="0" smtClean="0"/>
              <a:t>REMOTE_HOST: 202.7.176.130</a:t>
            </a:r>
            <a:endParaRPr lang="en-US" sz="24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898989"/>
              </a:solidFill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8787" y="2946716"/>
            <a:ext cx="6145213" cy="3911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898989"/>
                </a:solidFill>
              </a:rPr>
              <a:t>size(1050, 220);</a:t>
            </a:r>
          </a:p>
          <a:p>
            <a:r>
              <a:rPr lang="en-US" dirty="0" err="1" smtClean="0">
                <a:solidFill>
                  <a:srgbClr val="898989"/>
                </a:solidFill>
              </a:rPr>
              <a:t>PImage</a:t>
            </a:r>
            <a:r>
              <a:rPr lang="en-US" dirty="0" smtClean="0">
                <a:solidFill>
                  <a:srgbClr val="898989"/>
                </a:solidFill>
              </a:rPr>
              <a:t> b;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b = </a:t>
            </a:r>
            <a:r>
              <a:rPr lang="en-US" dirty="0" err="1" smtClean="0">
                <a:solidFill>
                  <a:srgbClr val="898989"/>
                </a:solidFill>
              </a:rPr>
              <a:t>loadImage</a:t>
            </a:r>
            <a:r>
              <a:rPr lang="en-US" dirty="0" smtClean="0">
                <a:solidFill>
                  <a:srgbClr val="898989"/>
                </a:solidFill>
              </a:rPr>
              <a:t>("../submitlarge.gif");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background(b);</a:t>
            </a:r>
          </a:p>
          <a:p>
            <a:endParaRPr lang="en-US" dirty="0" smtClean="0">
              <a:solidFill>
                <a:srgbClr val="898989"/>
              </a:solidFill>
            </a:endParaRPr>
          </a:p>
          <a:p>
            <a:r>
              <a:rPr lang="en-US" dirty="0" smtClean="0">
                <a:solidFill>
                  <a:srgbClr val="898989"/>
                </a:solidFill>
              </a:rPr>
              <a:t>String[] lines;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for (</a:t>
            </a:r>
            <a:r>
              <a:rPr lang="en-US" dirty="0" err="1" smtClean="0">
                <a:solidFill>
                  <a:srgbClr val="898989"/>
                </a:solidFill>
              </a:rPr>
              <a:t>int</a:t>
            </a:r>
            <a:r>
              <a:rPr lang="en-US" dirty="0" smtClean="0">
                <a:solidFill>
                  <a:srgbClr val="898989"/>
                </a:solidFill>
              </a:rPr>
              <a:t> </a:t>
            </a:r>
            <a:r>
              <a:rPr lang="en-US" dirty="0" err="1" smtClean="0">
                <a:solidFill>
                  <a:srgbClr val="898989"/>
                </a:solidFill>
              </a:rPr>
              <a:t>i</a:t>
            </a:r>
            <a:r>
              <a:rPr lang="en-US" dirty="0" smtClean="0">
                <a:solidFill>
                  <a:srgbClr val="898989"/>
                </a:solidFill>
              </a:rPr>
              <a:t> = 1; </a:t>
            </a:r>
            <a:r>
              <a:rPr lang="en-US" dirty="0" err="1" smtClean="0">
                <a:solidFill>
                  <a:srgbClr val="898989"/>
                </a:solidFill>
              </a:rPr>
              <a:t>i</a:t>
            </a:r>
            <a:r>
              <a:rPr lang="en-US" dirty="0" smtClean="0">
                <a:solidFill>
                  <a:srgbClr val="898989"/>
                </a:solidFill>
              </a:rPr>
              <a:t> &lt; 821; </a:t>
            </a:r>
            <a:r>
              <a:rPr lang="en-US" dirty="0" err="1" smtClean="0">
                <a:solidFill>
                  <a:srgbClr val="898989"/>
                </a:solidFill>
              </a:rPr>
              <a:t>i</a:t>
            </a:r>
            <a:r>
              <a:rPr lang="en-US" dirty="0" smtClean="0">
                <a:solidFill>
                  <a:srgbClr val="898989"/>
                </a:solidFill>
              </a:rPr>
              <a:t>++) {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lines = </a:t>
            </a:r>
            <a:r>
              <a:rPr lang="en-US" dirty="0" err="1" smtClean="0">
                <a:solidFill>
                  <a:srgbClr val="898989"/>
                </a:solidFill>
              </a:rPr>
              <a:t>loadStrings</a:t>
            </a:r>
            <a:r>
              <a:rPr lang="en-US" dirty="0" smtClean="0">
                <a:solidFill>
                  <a:srgbClr val="898989"/>
                </a:solidFill>
              </a:rPr>
              <a:t>("../"+</a:t>
            </a:r>
            <a:r>
              <a:rPr lang="en-US" dirty="0" err="1" smtClean="0">
                <a:solidFill>
                  <a:srgbClr val="898989"/>
                </a:solidFill>
              </a:rPr>
              <a:t>i</a:t>
            </a:r>
            <a:r>
              <a:rPr lang="en-US" dirty="0" smtClean="0">
                <a:solidFill>
                  <a:srgbClr val="898989"/>
                </a:solidFill>
              </a:rPr>
              <a:t>+".</a:t>
            </a:r>
            <a:r>
              <a:rPr lang="en-US" dirty="0" err="1" smtClean="0">
                <a:solidFill>
                  <a:srgbClr val="898989"/>
                </a:solidFill>
              </a:rPr>
              <a:t>eml</a:t>
            </a:r>
            <a:r>
              <a:rPr lang="en-US" dirty="0" smtClean="0">
                <a:solidFill>
                  <a:srgbClr val="898989"/>
                </a:solidFill>
              </a:rPr>
              <a:t>");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for (</a:t>
            </a:r>
            <a:r>
              <a:rPr lang="en-US" dirty="0" err="1" smtClean="0">
                <a:solidFill>
                  <a:srgbClr val="898989"/>
                </a:solidFill>
              </a:rPr>
              <a:t>int</a:t>
            </a:r>
            <a:r>
              <a:rPr lang="en-US" dirty="0" smtClean="0">
                <a:solidFill>
                  <a:srgbClr val="898989"/>
                </a:solidFill>
              </a:rPr>
              <a:t> j=0; j &lt; </a:t>
            </a:r>
            <a:r>
              <a:rPr lang="en-US" dirty="0" err="1" smtClean="0">
                <a:solidFill>
                  <a:srgbClr val="898989"/>
                </a:solidFill>
              </a:rPr>
              <a:t>lines.length</a:t>
            </a:r>
            <a:r>
              <a:rPr lang="en-US" dirty="0" smtClean="0">
                <a:solidFill>
                  <a:srgbClr val="898989"/>
                </a:solidFill>
              </a:rPr>
              <a:t>; j++) {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if (match(lines[j],"</a:t>
            </a:r>
            <a:r>
              <a:rPr lang="en-US" dirty="0" err="1" smtClean="0">
                <a:solidFill>
                  <a:srgbClr val="898989"/>
                </a:solidFill>
              </a:rPr>
              <a:t>submit.x</a:t>
            </a:r>
            <a:r>
              <a:rPr lang="en-US" dirty="0" smtClean="0">
                <a:solidFill>
                  <a:srgbClr val="898989"/>
                </a:solidFill>
              </a:rPr>
              <a:t>")!=null){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String </a:t>
            </a:r>
            <a:r>
              <a:rPr lang="en-US" dirty="0" err="1" smtClean="0">
                <a:solidFill>
                  <a:srgbClr val="898989"/>
                </a:solidFill>
              </a:rPr>
              <a:t>xstring</a:t>
            </a:r>
            <a:r>
              <a:rPr lang="en-US" dirty="0" smtClean="0">
                <a:solidFill>
                  <a:srgbClr val="898989"/>
                </a:solidFill>
              </a:rPr>
              <a:t> = lines[j].substring(lines[j].length()-2);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String </a:t>
            </a:r>
            <a:r>
              <a:rPr lang="en-US" dirty="0" err="1" smtClean="0">
                <a:solidFill>
                  <a:srgbClr val="898989"/>
                </a:solidFill>
              </a:rPr>
              <a:t>ystring</a:t>
            </a:r>
            <a:r>
              <a:rPr lang="en-US" dirty="0" smtClean="0">
                <a:solidFill>
                  <a:srgbClr val="898989"/>
                </a:solidFill>
              </a:rPr>
              <a:t> = lines[j+1].substring(lines[j+1].length()-2);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</a:t>
            </a:r>
            <a:r>
              <a:rPr lang="en-US" dirty="0" err="1" smtClean="0">
                <a:solidFill>
                  <a:srgbClr val="898989"/>
                </a:solidFill>
              </a:rPr>
              <a:t>int</a:t>
            </a:r>
            <a:r>
              <a:rPr lang="en-US" dirty="0" smtClean="0">
                <a:solidFill>
                  <a:srgbClr val="898989"/>
                </a:solidFill>
              </a:rPr>
              <a:t> x = </a:t>
            </a:r>
            <a:r>
              <a:rPr lang="en-US" dirty="0" err="1" smtClean="0">
                <a:solidFill>
                  <a:srgbClr val="898989"/>
                </a:solidFill>
              </a:rPr>
              <a:t>Integer.parseInt</a:t>
            </a:r>
            <a:r>
              <a:rPr lang="en-US" dirty="0" smtClean="0">
                <a:solidFill>
                  <a:srgbClr val="898989"/>
                </a:solidFill>
              </a:rPr>
              <a:t>(trim(</a:t>
            </a:r>
            <a:r>
              <a:rPr lang="en-US" dirty="0" err="1" smtClean="0">
                <a:solidFill>
                  <a:srgbClr val="898989"/>
                </a:solidFill>
              </a:rPr>
              <a:t>xstring</a:t>
            </a:r>
            <a:r>
              <a:rPr lang="en-US" dirty="0" smtClean="0">
                <a:solidFill>
                  <a:srgbClr val="898989"/>
                </a:solidFill>
              </a:rPr>
              <a:t>));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</a:t>
            </a:r>
            <a:r>
              <a:rPr lang="en-US" dirty="0" err="1" smtClean="0">
                <a:solidFill>
                  <a:srgbClr val="898989"/>
                </a:solidFill>
              </a:rPr>
              <a:t>int</a:t>
            </a:r>
            <a:r>
              <a:rPr lang="en-US" dirty="0" smtClean="0">
                <a:solidFill>
                  <a:srgbClr val="898989"/>
                </a:solidFill>
              </a:rPr>
              <a:t> y = </a:t>
            </a:r>
            <a:r>
              <a:rPr lang="en-US" dirty="0" err="1" smtClean="0">
                <a:solidFill>
                  <a:srgbClr val="898989"/>
                </a:solidFill>
              </a:rPr>
              <a:t>Integer.parseInt</a:t>
            </a:r>
            <a:r>
              <a:rPr lang="en-US" dirty="0" smtClean="0">
                <a:solidFill>
                  <a:srgbClr val="898989"/>
                </a:solidFill>
              </a:rPr>
              <a:t>(trim(</a:t>
            </a:r>
            <a:r>
              <a:rPr lang="en-US" dirty="0" err="1" smtClean="0">
                <a:solidFill>
                  <a:srgbClr val="898989"/>
                </a:solidFill>
              </a:rPr>
              <a:t>ystring</a:t>
            </a:r>
            <a:r>
              <a:rPr lang="en-US" dirty="0" smtClean="0">
                <a:solidFill>
                  <a:srgbClr val="898989"/>
                </a:solidFill>
              </a:rPr>
              <a:t>));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print("x: "+x);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</a:t>
            </a:r>
            <a:r>
              <a:rPr lang="en-US" dirty="0" err="1" smtClean="0">
                <a:solidFill>
                  <a:srgbClr val="898989"/>
                </a:solidFill>
              </a:rPr>
              <a:t>println</a:t>
            </a:r>
            <a:r>
              <a:rPr lang="en-US" dirty="0" smtClean="0">
                <a:solidFill>
                  <a:srgbClr val="898989"/>
                </a:solidFill>
              </a:rPr>
              <a:t>("y: "+y);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fill(0, 30);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stroke(0, 50);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if (x!=0)</a:t>
            </a:r>
            <a:r>
              <a:rPr lang="en-US" dirty="0" err="1" smtClean="0">
                <a:solidFill>
                  <a:srgbClr val="898989"/>
                </a:solidFill>
              </a:rPr>
              <a:t>rect</a:t>
            </a:r>
            <a:r>
              <a:rPr lang="en-US" dirty="0" smtClean="0">
                <a:solidFill>
                  <a:srgbClr val="898989"/>
                </a:solidFill>
              </a:rPr>
              <a:t>(10*x,10*y,10,10);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  </a:t>
            </a:r>
            <a:r>
              <a:rPr lang="en-US" dirty="0" err="1" smtClean="0">
                <a:solidFill>
                  <a:srgbClr val="898989"/>
                </a:solidFill>
              </a:rPr>
              <a:t>saveFrame</a:t>
            </a:r>
            <a:r>
              <a:rPr lang="en-US" dirty="0" smtClean="0">
                <a:solidFill>
                  <a:srgbClr val="898989"/>
                </a:solidFill>
              </a:rPr>
              <a:t>("saved/picture.tga");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}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}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}</a:t>
            </a:r>
          </a:p>
          <a:p>
            <a:endParaRPr lang="en-US" dirty="0" smtClean="0">
              <a:solidFill>
                <a:srgbClr val="898989"/>
              </a:solidFill>
            </a:endParaRPr>
          </a:p>
          <a:p>
            <a:endParaRPr lang="en-US" dirty="0" smtClean="0">
              <a:solidFill>
                <a:srgbClr val="898989"/>
              </a:solidFill>
            </a:endParaRPr>
          </a:p>
          <a:p>
            <a:endParaRPr lang="en-US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81250"/>
            <a:ext cx="9144000" cy="1915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1560" dirty="0" smtClean="0"/>
              <a:t>size(1050, 220);</a:t>
            </a:r>
          </a:p>
          <a:p>
            <a:pPr>
              <a:buNone/>
            </a:pPr>
            <a:r>
              <a:rPr lang="en-US" sz="1560" dirty="0" err="1" smtClean="0"/>
              <a:t>PImage</a:t>
            </a:r>
            <a:r>
              <a:rPr lang="en-US" sz="1560" dirty="0" smtClean="0"/>
              <a:t> b;</a:t>
            </a:r>
          </a:p>
          <a:p>
            <a:pPr>
              <a:buNone/>
            </a:pPr>
            <a:r>
              <a:rPr lang="en-US" sz="1560" dirty="0" smtClean="0"/>
              <a:t>b = </a:t>
            </a:r>
            <a:r>
              <a:rPr lang="en-US" sz="1560" dirty="0" err="1" smtClean="0"/>
              <a:t>loadImage</a:t>
            </a:r>
            <a:r>
              <a:rPr lang="en-US" sz="1560" dirty="0" smtClean="0"/>
              <a:t>("../submitlargebw.gif");</a:t>
            </a:r>
          </a:p>
          <a:p>
            <a:pPr>
              <a:buNone/>
            </a:pPr>
            <a:r>
              <a:rPr lang="en-US" sz="1560" dirty="0" smtClean="0"/>
              <a:t>background(b);</a:t>
            </a:r>
          </a:p>
          <a:p>
            <a:pPr>
              <a:buNone/>
            </a:pPr>
            <a:r>
              <a:rPr lang="en-US" sz="1560" dirty="0" err="1" smtClean="0"/>
              <a:t>int</a:t>
            </a:r>
            <a:r>
              <a:rPr lang="en-US" sz="1560" dirty="0" smtClean="0"/>
              <a:t>[][] </a:t>
            </a:r>
            <a:r>
              <a:rPr lang="en-US" sz="1560" dirty="0" err="1" smtClean="0"/>
              <a:t>twodarray</a:t>
            </a:r>
            <a:r>
              <a:rPr lang="en-US" sz="1560" dirty="0" smtClean="0"/>
              <a:t>;</a:t>
            </a:r>
          </a:p>
          <a:p>
            <a:pPr>
              <a:buNone/>
            </a:pPr>
            <a:r>
              <a:rPr lang="en-US" sz="1560" dirty="0" err="1" smtClean="0"/>
              <a:t>twodarray</a:t>
            </a:r>
            <a:r>
              <a:rPr lang="en-US" sz="1560" dirty="0" smtClean="0"/>
              <a:t> = new </a:t>
            </a:r>
            <a:r>
              <a:rPr lang="en-US" sz="1560" dirty="0" err="1" smtClean="0"/>
              <a:t>int</a:t>
            </a:r>
            <a:r>
              <a:rPr lang="en-US" sz="1560" dirty="0" smtClean="0"/>
              <a:t>[106][23];</a:t>
            </a:r>
          </a:p>
          <a:p>
            <a:pPr>
              <a:buNone/>
            </a:pPr>
            <a:r>
              <a:rPr lang="en-US" sz="1560" dirty="0" smtClean="0"/>
              <a:t>color from = color(255, 0, 0);</a:t>
            </a:r>
          </a:p>
          <a:p>
            <a:pPr>
              <a:buNone/>
            </a:pPr>
            <a:r>
              <a:rPr lang="en-US" sz="1560" dirty="0" smtClean="0"/>
              <a:t>color to = color(0, 102, 153);</a:t>
            </a:r>
          </a:p>
          <a:p>
            <a:pPr>
              <a:buNone/>
            </a:pPr>
            <a:r>
              <a:rPr lang="en-US" sz="1560" dirty="0" err="1" smtClean="0"/>
              <a:t>int</a:t>
            </a:r>
            <a:r>
              <a:rPr lang="en-US" sz="1560" dirty="0" smtClean="0"/>
              <a:t> </a:t>
            </a:r>
            <a:r>
              <a:rPr lang="en-US" sz="1560" dirty="0" err="1" smtClean="0"/>
              <a:t>opac</a:t>
            </a:r>
            <a:r>
              <a:rPr lang="en-US" sz="1560" dirty="0" smtClean="0"/>
              <a:t>;</a:t>
            </a:r>
          </a:p>
          <a:p>
            <a:pPr>
              <a:buNone/>
            </a:pPr>
            <a:r>
              <a:rPr lang="en-US" sz="1560" dirty="0" smtClean="0"/>
              <a:t>String[] lines;</a:t>
            </a:r>
          </a:p>
          <a:p>
            <a:pPr>
              <a:buNone/>
            </a:pPr>
            <a:r>
              <a:rPr lang="en-US" sz="1560" dirty="0" smtClean="0"/>
              <a:t>for (</a:t>
            </a:r>
            <a:r>
              <a:rPr lang="en-US" sz="1560" dirty="0" err="1" smtClean="0"/>
              <a:t>int</a:t>
            </a:r>
            <a:r>
              <a:rPr lang="en-US" sz="1560" dirty="0" smtClean="0"/>
              <a:t> </a:t>
            </a:r>
            <a:r>
              <a:rPr lang="en-US" sz="1560" dirty="0" err="1" smtClean="0"/>
              <a:t>i</a:t>
            </a:r>
            <a:r>
              <a:rPr lang="en-US" sz="1560" dirty="0" smtClean="0"/>
              <a:t> = 1; </a:t>
            </a:r>
            <a:r>
              <a:rPr lang="en-US" sz="1560" dirty="0" err="1" smtClean="0"/>
              <a:t>i</a:t>
            </a:r>
            <a:r>
              <a:rPr lang="en-US" sz="1560" dirty="0" smtClean="0"/>
              <a:t> &lt; 821; </a:t>
            </a:r>
            <a:r>
              <a:rPr lang="en-US" sz="1560" dirty="0" err="1" smtClean="0"/>
              <a:t>i</a:t>
            </a:r>
            <a:r>
              <a:rPr lang="en-US" sz="1560" dirty="0" smtClean="0"/>
              <a:t>++) {</a:t>
            </a:r>
          </a:p>
          <a:p>
            <a:pPr>
              <a:buNone/>
            </a:pPr>
            <a:r>
              <a:rPr lang="en-US" sz="1560" dirty="0" smtClean="0"/>
              <a:t>lines = </a:t>
            </a:r>
            <a:r>
              <a:rPr lang="en-US" sz="1560" dirty="0" err="1" smtClean="0"/>
              <a:t>loadStrings</a:t>
            </a:r>
            <a:r>
              <a:rPr lang="en-US" sz="1560" dirty="0" smtClean="0"/>
              <a:t>("../"+</a:t>
            </a:r>
            <a:r>
              <a:rPr lang="en-US" sz="1560" dirty="0" err="1" smtClean="0"/>
              <a:t>i</a:t>
            </a:r>
            <a:r>
              <a:rPr lang="en-US" sz="1560" dirty="0" smtClean="0"/>
              <a:t>+".</a:t>
            </a:r>
            <a:r>
              <a:rPr lang="en-US" sz="1560" dirty="0" err="1" smtClean="0"/>
              <a:t>eml</a:t>
            </a:r>
            <a:r>
              <a:rPr lang="en-US" sz="1560" dirty="0" smtClean="0"/>
              <a:t>");</a:t>
            </a:r>
          </a:p>
          <a:p>
            <a:pPr>
              <a:buNone/>
            </a:pPr>
            <a:r>
              <a:rPr lang="en-US" sz="1560" dirty="0" smtClean="0"/>
              <a:t>for (</a:t>
            </a:r>
            <a:r>
              <a:rPr lang="en-US" sz="1560" dirty="0" err="1" smtClean="0"/>
              <a:t>int</a:t>
            </a:r>
            <a:r>
              <a:rPr lang="en-US" sz="1560" dirty="0" smtClean="0"/>
              <a:t> j=0; j &lt; </a:t>
            </a:r>
            <a:r>
              <a:rPr lang="en-US" sz="1560" dirty="0" err="1" smtClean="0"/>
              <a:t>lines.length</a:t>
            </a:r>
            <a:r>
              <a:rPr lang="en-US" sz="1560" dirty="0" smtClean="0"/>
              <a:t>; j++) {</a:t>
            </a:r>
          </a:p>
          <a:p>
            <a:pPr>
              <a:buNone/>
            </a:pPr>
            <a:r>
              <a:rPr lang="en-US" sz="1560" dirty="0" smtClean="0"/>
              <a:t>  if (match(lines[j],"</a:t>
            </a:r>
            <a:r>
              <a:rPr lang="en-US" sz="1560" dirty="0" err="1" smtClean="0"/>
              <a:t>submit.x</a:t>
            </a:r>
            <a:r>
              <a:rPr lang="en-US" sz="1560" dirty="0" smtClean="0"/>
              <a:t>")!=null){</a:t>
            </a:r>
          </a:p>
          <a:p>
            <a:pPr>
              <a:buNone/>
            </a:pPr>
            <a:r>
              <a:rPr lang="en-US" sz="1560" dirty="0" smtClean="0"/>
              <a:t>  String </a:t>
            </a:r>
            <a:r>
              <a:rPr lang="en-US" sz="1560" dirty="0" err="1" smtClean="0"/>
              <a:t>xstring</a:t>
            </a:r>
            <a:r>
              <a:rPr lang="en-US" sz="1560" dirty="0" smtClean="0"/>
              <a:t> = lines[j].substring(lines[j].length()-2);</a:t>
            </a:r>
          </a:p>
          <a:p>
            <a:pPr>
              <a:buNone/>
            </a:pPr>
            <a:r>
              <a:rPr lang="en-US" sz="1560" dirty="0" smtClean="0"/>
              <a:t>  String </a:t>
            </a:r>
            <a:r>
              <a:rPr lang="en-US" sz="1560" dirty="0" err="1" smtClean="0"/>
              <a:t>ystring</a:t>
            </a:r>
            <a:r>
              <a:rPr lang="en-US" sz="1560" dirty="0" smtClean="0"/>
              <a:t> = lines[j+1].substring(lines[j+1].length()-2);</a:t>
            </a:r>
          </a:p>
          <a:p>
            <a:pPr>
              <a:buNone/>
            </a:pPr>
            <a:r>
              <a:rPr lang="en-US" sz="1560" dirty="0" smtClean="0"/>
              <a:t>  </a:t>
            </a:r>
            <a:r>
              <a:rPr lang="en-US" sz="1560" dirty="0" err="1" smtClean="0"/>
              <a:t>int</a:t>
            </a:r>
            <a:r>
              <a:rPr lang="en-US" sz="1560" dirty="0" smtClean="0"/>
              <a:t> x = </a:t>
            </a:r>
            <a:r>
              <a:rPr lang="en-US" sz="1560" dirty="0" err="1" smtClean="0"/>
              <a:t>Integer.parseInt</a:t>
            </a:r>
            <a:r>
              <a:rPr lang="en-US" sz="1560" dirty="0" smtClean="0"/>
              <a:t>(trim(</a:t>
            </a:r>
            <a:r>
              <a:rPr lang="en-US" sz="1560" dirty="0" err="1" smtClean="0"/>
              <a:t>xstring</a:t>
            </a:r>
            <a:r>
              <a:rPr lang="en-US" sz="1560" dirty="0" smtClean="0"/>
              <a:t>));</a:t>
            </a:r>
          </a:p>
          <a:p>
            <a:pPr>
              <a:buNone/>
            </a:pPr>
            <a:r>
              <a:rPr lang="en-US" sz="1560" dirty="0" smtClean="0"/>
              <a:t>  </a:t>
            </a:r>
            <a:r>
              <a:rPr lang="en-US" sz="1560" dirty="0" err="1" smtClean="0"/>
              <a:t>int</a:t>
            </a:r>
            <a:r>
              <a:rPr lang="en-US" sz="1560" dirty="0" smtClean="0"/>
              <a:t> y = </a:t>
            </a:r>
            <a:r>
              <a:rPr lang="en-US" sz="1560" dirty="0" err="1" smtClean="0"/>
              <a:t>Integer.parseInt</a:t>
            </a:r>
            <a:r>
              <a:rPr lang="en-US" sz="1560" dirty="0" smtClean="0"/>
              <a:t>(trim(</a:t>
            </a:r>
            <a:r>
              <a:rPr lang="en-US" sz="1560" dirty="0" err="1" smtClean="0"/>
              <a:t>ystring</a:t>
            </a:r>
            <a:r>
              <a:rPr lang="en-US" sz="1560" dirty="0" smtClean="0"/>
              <a:t>));</a:t>
            </a:r>
          </a:p>
          <a:p>
            <a:pPr>
              <a:buNone/>
            </a:pPr>
            <a:r>
              <a:rPr lang="en-US" sz="1560" dirty="0" smtClean="0"/>
              <a:t>  print("x: "+x);</a:t>
            </a:r>
          </a:p>
          <a:p>
            <a:pPr>
              <a:buNone/>
            </a:pPr>
            <a:r>
              <a:rPr lang="en-US" sz="1560" dirty="0" smtClean="0"/>
              <a:t>  </a:t>
            </a:r>
            <a:r>
              <a:rPr lang="en-US" sz="1560" dirty="0" err="1" smtClean="0"/>
              <a:t>println</a:t>
            </a:r>
            <a:r>
              <a:rPr lang="en-US" sz="1560" dirty="0" smtClean="0"/>
              <a:t>("y: "+y);</a:t>
            </a:r>
          </a:p>
          <a:p>
            <a:pPr>
              <a:buNone/>
            </a:pPr>
            <a:r>
              <a:rPr lang="en-US" sz="1560" dirty="0" err="1" smtClean="0"/>
              <a:t>twodarray</a:t>
            </a:r>
            <a:r>
              <a:rPr lang="en-US" sz="1560" dirty="0" smtClean="0"/>
              <a:t>[x][y]++;</a:t>
            </a:r>
          </a:p>
          <a:p>
            <a:pPr>
              <a:buNone/>
            </a:pPr>
            <a:r>
              <a:rPr lang="en-US" sz="1560" dirty="0" smtClean="0"/>
              <a:t>}</a:t>
            </a:r>
          </a:p>
          <a:p>
            <a:pPr>
              <a:buNone/>
            </a:pPr>
            <a:r>
              <a:rPr lang="en-US" sz="1560" dirty="0" smtClean="0"/>
              <a:t>}</a:t>
            </a:r>
          </a:p>
          <a:p>
            <a:pPr>
              <a:buNone/>
            </a:pPr>
            <a:r>
              <a:rPr lang="en-US" sz="1560" dirty="0" smtClean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40262" y="-152400"/>
            <a:ext cx="5527539" cy="53737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buNone/>
            </a:pPr>
            <a:endParaRPr lang="en-US" sz="1560" dirty="0" smtClean="0"/>
          </a:p>
          <a:p>
            <a:pPr algn="r">
              <a:buNone/>
            </a:pPr>
            <a:r>
              <a:rPr lang="en-US" sz="1560" dirty="0" smtClean="0"/>
              <a:t>  for (</a:t>
            </a:r>
            <a:r>
              <a:rPr lang="en-US" sz="1560" dirty="0" err="1" smtClean="0"/>
              <a:t>int</a:t>
            </a:r>
            <a:r>
              <a:rPr lang="en-US" sz="1560" dirty="0" smtClean="0"/>
              <a:t> </a:t>
            </a:r>
            <a:r>
              <a:rPr lang="en-US" sz="1560" dirty="0" err="1" smtClean="0"/>
              <a:t>xcount</a:t>
            </a:r>
            <a:r>
              <a:rPr lang="en-US" sz="1560" dirty="0" smtClean="0"/>
              <a:t>=0; </a:t>
            </a:r>
            <a:r>
              <a:rPr lang="en-US" sz="1560" dirty="0" err="1" smtClean="0"/>
              <a:t>xcount</a:t>
            </a:r>
            <a:r>
              <a:rPr lang="en-US" sz="1560" dirty="0" smtClean="0"/>
              <a:t>&lt;106; </a:t>
            </a:r>
            <a:r>
              <a:rPr lang="en-US" sz="1560" dirty="0" err="1" smtClean="0"/>
              <a:t>xcount</a:t>
            </a:r>
            <a:r>
              <a:rPr lang="en-US" sz="1560" dirty="0" smtClean="0"/>
              <a:t>++)</a:t>
            </a:r>
          </a:p>
          <a:p>
            <a:pPr algn="r">
              <a:buNone/>
            </a:pPr>
            <a:r>
              <a:rPr lang="en-US" sz="1560" dirty="0" smtClean="0"/>
              <a:t>  for (</a:t>
            </a:r>
            <a:r>
              <a:rPr lang="en-US" sz="1560" dirty="0" err="1" smtClean="0"/>
              <a:t>int</a:t>
            </a:r>
            <a:r>
              <a:rPr lang="en-US" sz="1560" dirty="0" smtClean="0"/>
              <a:t> </a:t>
            </a:r>
            <a:r>
              <a:rPr lang="en-US" sz="1560" dirty="0" err="1" smtClean="0"/>
              <a:t>ycount</a:t>
            </a:r>
            <a:r>
              <a:rPr lang="en-US" sz="1560" dirty="0" smtClean="0"/>
              <a:t>=0; </a:t>
            </a:r>
            <a:r>
              <a:rPr lang="en-US" sz="1560" dirty="0" err="1" smtClean="0"/>
              <a:t>ycount</a:t>
            </a:r>
            <a:r>
              <a:rPr lang="en-US" sz="1560" dirty="0" smtClean="0"/>
              <a:t>&lt;23; </a:t>
            </a:r>
            <a:r>
              <a:rPr lang="en-US" sz="1560" dirty="0" err="1" smtClean="0"/>
              <a:t>ycount</a:t>
            </a:r>
            <a:r>
              <a:rPr lang="en-US" sz="1560" dirty="0" smtClean="0"/>
              <a:t>++)</a:t>
            </a:r>
          </a:p>
          <a:p>
            <a:pPr algn="r">
              <a:buNone/>
            </a:pPr>
            <a:r>
              <a:rPr lang="en-US" sz="1560" dirty="0" smtClean="0"/>
              <a:t>  {</a:t>
            </a:r>
          </a:p>
          <a:p>
            <a:pPr algn="r">
              <a:buNone/>
            </a:pPr>
            <a:r>
              <a:rPr lang="en-US" sz="1560" dirty="0" smtClean="0"/>
              <a:t>  </a:t>
            </a:r>
          </a:p>
          <a:p>
            <a:pPr algn="r">
              <a:buNone/>
            </a:pPr>
            <a:r>
              <a:rPr lang="en-US" sz="1560" dirty="0" smtClean="0"/>
              <a:t>  float amt = constrain(((</a:t>
            </a:r>
            <a:r>
              <a:rPr lang="en-US" sz="1560" dirty="0" err="1" smtClean="0"/>
              <a:t>twodarray</a:t>
            </a:r>
            <a:r>
              <a:rPr lang="en-US" sz="1560" dirty="0" smtClean="0"/>
              <a:t>[</a:t>
            </a:r>
            <a:r>
              <a:rPr lang="en-US" sz="1560" dirty="0" err="1" smtClean="0"/>
              <a:t>xcount</a:t>
            </a:r>
            <a:r>
              <a:rPr lang="en-US" sz="1560" dirty="0" smtClean="0"/>
              <a:t>][</a:t>
            </a:r>
            <a:r>
              <a:rPr lang="en-US" sz="1560" dirty="0" err="1" smtClean="0"/>
              <a:t>ycount</a:t>
            </a:r>
            <a:r>
              <a:rPr lang="en-US" sz="1560" dirty="0" smtClean="0"/>
              <a:t>])*.20),0,1);</a:t>
            </a:r>
          </a:p>
          <a:p>
            <a:pPr algn="r">
              <a:buNone/>
            </a:pPr>
            <a:r>
              <a:rPr lang="en-US" sz="1560" dirty="0" smtClean="0"/>
              <a:t>  if (amt == 0)</a:t>
            </a:r>
          </a:p>
          <a:p>
            <a:pPr algn="r">
              <a:buNone/>
            </a:pPr>
            <a:r>
              <a:rPr lang="en-US" sz="1560" dirty="0" smtClean="0"/>
              <a:t>  </a:t>
            </a:r>
            <a:r>
              <a:rPr lang="en-US" sz="1560" dirty="0" err="1" smtClean="0"/>
              <a:t>opac</a:t>
            </a:r>
            <a:r>
              <a:rPr lang="en-US" sz="1560" dirty="0" smtClean="0"/>
              <a:t> = 40;</a:t>
            </a:r>
          </a:p>
          <a:p>
            <a:pPr algn="r">
              <a:buNone/>
            </a:pPr>
            <a:r>
              <a:rPr lang="en-US" sz="1560" dirty="0" smtClean="0"/>
              <a:t>  else </a:t>
            </a:r>
          </a:p>
          <a:p>
            <a:pPr algn="r">
              <a:buNone/>
            </a:pPr>
            <a:r>
              <a:rPr lang="en-US" sz="1560" dirty="0" smtClean="0"/>
              <a:t>  if (amt == .20)</a:t>
            </a:r>
          </a:p>
          <a:p>
            <a:pPr algn="r">
              <a:buNone/>
            </a:pPr>
            <a:r>
              <a:rPr lang="en-US" sz="1560" dirty="0" smtClean="0"/>
              <a:t>  </a:t>
            </a:r>
            <a:r>
              <a:rPr lang="en-US" sz="1560" dirty="0" err="1" smtClean="0"/>
              <a:t>opac</a:t>
            </a:r>
            <a:r>
              <a:rPr lang="en-US" sz="1560" dirty="0" smtClean="0"/>
              <a:t> = 80;</a:t>
            </a:r>
          </a:p>
          <a:p>
            <a:pPr algn="r">
              <a:buNone/>
            </a:pPr>
            <a:r>
              <a:rPr lang="en-US" sz="1560" dirty="0" smtClean="0"/>
              <a:t>  else</a:t>
            </a:r>
          </a:p>
          <a:p>
            <a:pPr algn="r">
              <a:buNone/>
            </a:pPr>
            <a:r>
              <a:rPr lang="en-US" sz="1560" dirty="0" smtClean="0"/>
              <a:t>  </a:t>
            </a:r>
            <a:r>
              <a:rPr lang="en-US" sz="1560" dirty="0" err="1" smtClean="0"/>
              <a:t>opac</a:t>
            </a:r>
            <a:r>
              <a:rPr lang="en-US" sz="1560" dirty="0" smtClean="0"/>
              <a:t> = 140;</a:t>
            </a:r>
          </a:p>
          <a:p>
            <a:pPr algn="r">
              <a:buNone/>
            </a:pPr>
            <a:r>
              <a:rPr lang="en-US" sz="1560" dirty="0" smtClean="0"/>
              <a:t>  fill (</a:t>
            </a:r>
            <a:r>
              <a:rPr lang="en-US" sz="1560" dirty="0" err="1" smtClean="0"/>
              <a:t>lerpColor</a:t>
            </a:r>
            <a:r>
              <a:rPr lang="en-US" sz="1560" dirty="0" smtClean="0"/>
              <a:t>(to, from, amt),</a:t>
            </a:r>
            <a:r>
              <a:rPr lang="en-US" sz="1560" dirty="0" err="1" smtClean="0"/>
              <a:t>opac</a:t>
            </a:r>
            <a:r>
              <a:rPr lang="en-US" sz="1560" dirty="0" smtClean="0"/>
              <a:t>);</a:t>
            </a:r>
          </a:p>
          <a:p>
            <a:pPr algn="r">
              <a:buNone/>
            </a:pPr>
            <a:r>
              <a:rPr lang="en-US" sz="1560" dirty="0" smtClean="0"/>
              <a:t>  stroke(0,50);</a:t>
            </a:r>
          </a:p>
          <a:p>
            <a:pPr algn="r">
              <a:buNone/>
            </a:pPr>
            <a:r>
              <a:rPr lang="en-US" sz="1560" dirty="0" smtClean="0"/>
              <a:t>  if (</a:t>
            </a:r>
            <a:r>
              <a:rPr lang="en-US" sz="1560" dirty="0" err="1" smtClean="0"/>
              <a:t>xcount</a:t>
            </a:r>
            <a:r>
              <a:rPr lang="en-US" sz="1560" dirty="0" smtClean="0"/>
              <a:t>!=0)</a:t>
            </a:r>
            <a:r>
              <a:rPr lang="en-US" sz="1560" dirty="0" err="1" smtClean="0"/>
              <a:t>rect</a:t>
            </a:r>
            <a:r>
              <a:rPr lang="en-US" sz="1560" dirty="0" smtClean="0"/>
              <a:t>(10*xcount,10*ycount,10,10);</a:t>
            </a:r>
          </a:p>
          <a:p>
            <a:pPr algn="r">
              <a:buNone/>
            </a:pPr>
            <a:r>
              <a:rPr lang="en-US" sz="1560" dirty="0" smtClean="0"/>
              <a:t>  </a:t>
            </a:r>
          </a:p>
          <a:p>
            <a:pPr algn="r">
              <a:buNone/>
            </a:pPr>
            <a:r>
              <a:rPr lang="en-US" sz="1560" dirty="0" smtClean="0"/>
              <a:t>  }</a:t>
            </a:r>
          </a:p>
          <a:p>
            <a:pPr algn="r">
              <a:buNone/>
            </a:pPr>
            <a:r>
              <a:rPr lang="en-US" sz="1560" dirty="0" err="1" smtClean="0"/>
              <a:t>saveFrame</a:t>
            </a:r>
            <a:r>
              <a:rPr lang="en-US" sz="1560" dirty="0" smtClean="0"/>
              <a:t>("saved/picture.tga");</a:t>
            </a:r>
          </a:p>
          <a:p>
            <a:pPr algn="r">
              <a:buNone/>
            </a:pPr>
            <a:endParaRPr lang="en-US" sz="1560" dirty="0" smtClean="0"/>
          </a:p>
          <a:p>
            <a:pPr algn="r">
              <a:buNone/>
            </a:pPr>
            <a:endParaRPr lang="en-US" sz="1560" dirty="0" smtClean="0"/>
          </a:p>
          <a:p>
            <a:pPr algn="r"/>
            <a:endParaRPr lang="en-US" sz="1560" dirty="0"/>
          </a:p>
        </p:txBody>
      </p:sp>
    </p:spTree>
  </p:cSld>
  <p:clrMapOvr>
    <a:masterClrMapping/>
  </p:clrMapOvr>
  <p:transition advClick="0" advTm="2000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447</Words>
  <Application>Microsoft Macintosh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ＭＳ Ｐゴシック</vt:lpstr>
      <vt:lpstr>Arial</vt:lpstr>
      <vt:lpstr>Office Theme</vt:lpstr>
      <vt:lpstr>Subverting a form to reveal subconscious visualizations. </vt:lpstr>
      <vt:lpstr>Misdirection and Deception.</vt:lpstr>
      <vt:lpstr>Slide 3</vt:lpstr>
      <vt:lpstr> &lt;form method=post action=http://us.1.p.webhosting.yahoo.com/forms?login=ACCOUNTNAME&gt;   &lt;input type=image name=submit border=0 src=http://lib.store.yahoo.net/lib/ACCOUNTNAME/submit.gif align=absmiddle&gt;</vt:lpstr>
      <vt:lpstr>Slide 5</vt:lpstr>
      <vt:lpstr>emailAddress = example@gmail.com sku = 992200 name = Auto Bellows for 645 subject = Notification for Auto Bellows for 645 submit.x = 44 submit.y = 6 REMOTE_HOST: 202.7.176.130</vt:lpstr>
      <vt:lpstr>Slide 7</vt:lpstr>
      <vt:lpstr>Slide 8</vt:lpstr>
      <vt:lpstr>Slide 9</vt:lpstr>
      <vt:lpstr>8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Golan Levin</dc:creator>
  <cp:lastModifiedBy>Matt Sandler</cp:lastModifiedBy>
  <cp:revision>12</cp:revision>
  <dcterms:created xsi:type="dcterms:W3CDTF">2010-01-25T11:08:20Z</dcterms:created>
  <dcterms:modified xsi:type="dcterms:W3CDTF">2010-01-27T11:45:00Z</dcterms:modified>
</cp:coreProperties>
</file>